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文章出处题。通读全文并结合文章的形式可知，本文主要介绍了太空旅行的相关信息，包括时间、交通方式、主要活动、费用以及要求等，所以本文应是来自一份旅行传单。故选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080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567000" cy="460851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995214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view from space is so beautiful that you’ll never forget it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太空看到的景色是如此美丽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你永远不会忘记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so...that ...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如此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以至于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，引导结果状语从句。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58642" y="3403312"/>
            <a:ext cx="1100060" cy="340081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41078" y="4233770"/>
            <a:ext cx="1123595" cy="3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06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7856" y="836712"/>
            <a:ext cx="11498846" cy="14431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76872"/>
            <a:ext cx="3024336" cy="790377"/>
          </a:xfrm>
          <a:prstGeom prst="rect">
            <a:avLst/>
          </a:prstGeom>
        </p:spPr>
      </p:pic>
      <p:sp>
        <p:nvSpPr>
          <p:cNvPr id="12" name="内容占位符 1"/>
          <p:cNvSpPr txBox="1"/>
          <p:nvPr/>
        </p:nvSpPr>
        <p:spPr bwMode="auto">
          <a:xfrm>
            <a:off x="360854" y="2276872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文主要介绍了太空旅行的相关信息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包括时间、交通方式、主要活动、费用以及要求等。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/>
          <p:nvPr/>
        </p:nvSpPr>
        <p:spPr bwMode="auto">
          <a:xfrm>
            <a:off x="6311230" y="397897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广东广州花都区期末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249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qx122.jpg" descr="id:214750757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14299" y="651804"/>
            <a:ext cx="5205243" cy="589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591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tourists do during the trip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Explore the Mars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Collect moon rocks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Pick delicious fruit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 space station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28498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collect some special moon rocks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可知，旅行期间，游客可以收集月球岩石。故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11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should Li Hua pay for the ticket if he books it on 1 October, 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yuan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398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Price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for each person. If you book the ticket before 10 October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pay 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less.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可知，费用为每人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万元，在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日之前订票，你可以少付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％，所以李华需要支付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万元。故选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804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Requirements, who can go on the trip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17-year-old boy who is very healthy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62-year-old woman in good health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45-year-old woman with heart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55-year-old man who passed his health test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36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Requirements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Must be 18—60 years old. Health check needed.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可知，要求是必须年龄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至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岁之间，需要健康检查，所以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项符合要求。故选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2834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probably read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travel leaflet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nature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storybook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health report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中考新考法-6.eps" descr="id:21475075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10830" y="909886"/>
            <a:ext cx="6048672" cy="65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901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302</Words>
  <Application>Microsoft Office PowerPoint</Application>
  <PresentationFormat>自定义</PresentationFormat>
  <Paragraphs>31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